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</a:t>
            </a:r>
            <a:r>
              <a:rPr lang="en-US" b="1" smtClean="0"/>
              <a:t># 17</a:t>
            </a: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b="1" dirty="0"/>
              <a:t> </a:t>
            </a:r>
            <a:r>
              <a:rPr lang="en-US" b="1" dirty="0" smtClean="0"/>
              <a:t>                               Programming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20033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C++ Program Example 5</a:t>
            </a:r>
          </a:p>
          <a:p>
            <a:r>
              <a:rPr lang="en-US" dirty="0"/>
              <a:t>/* C++ Programming Examples */ #include&lt;</a:t>
            </a:r>
            <a:r>
              <a:rPr lang="en-US" dirty="0" err="1"/>
              <a:t>iostream.h</a:t>
            </a:r>
            <a:r>
              <a:rPr lang="en-US" dirty="0"/>
              <a:t>&gt; </a:t>
            </a:r>
          </a:p>
          <a:p>
            <a:r>
              <a:rPr lang="en-US" dirty="0"/>
              <a:t>#include&lt;</a:t>
            </a:r>
            <a:r>
              <a:rPr lang="en-US" dirty="0" err="1"/>
              <a:t>conio.h</a:t>
            </a:r>
            <a:r>
              <a:rPr lang="en-US" dirty="0"/>
              <a:t>&gt; </a:t>
            </a:r>
          </a:p>
          <a:p>
            <a:r>
              <a:rPr lang="en-US" dirty="0"/>
              <a:t>#include&lt;</a:t>
            </a:r>
            <a:r>
              <a:rPr lang="en-US" dirty="0" err="1"/>
              <a:t>string.h</a:t>
            </a:r>
            <a:r>
              <a:rPr lang="en-US" dirty="0"/>
              <a:t>&gt; </a:t>
            </a:r>
          </a:p>
          <a:p>
            <a:r>
              <a:rPr lang="en-US" dirty="0"/>
              <a:t>void main()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380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{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clrscr</a:t>
            </a:r>
            <a:r>
              <a:rPr lang="en-US" dirty="0"/>
              <a:t>(); </a:t>
            </a:r>
            <a:endParaRPr lang="en-US" dirty="0" smtClean="0"/>
          </a:p>
          <a:p>
            <a:r>
              <a:rPr lang="en-US" dirty="0" smtClean="0"/>
              <a:t>char </a:t>
            </a:r>
            <a:r>
              <a:rPr lang="en-US" dirty="0"/>
              <a:t>robchk[10]; </a:t>
            </a:r>
            <a:endParaRPr lang="en-US" dirty="0" smtClean="0"/>
          </a:p>
          <a:p>
            <a:r>
              <a:rPr lang="en-US" dirty="0" smtClean="0"/>
              <a:t>// </a:t>
            </a:r>
            <a:r>
              <a:rPr lang="en-US" dirty="0"/>
              <a:t>answer in yes or </a:t>
            </a:r>
            <a:r>
              <a:rPr lang="en-US" dirty="0" smtClean="0"/>
              <a:t>other/no</a:t>
            </a:r>
          </a:p>
          <a:p>
            <a:r>
              <a:rPr lang="en-US" dirty="0" smtClean="0"/>
              <a:t> </a:t>
            </a:r>
            <a:r>
              <a:rPr lang="en-US" dirty="0"/>
              <a:t>cout&lt;&lt;"Are you a Robot ? "; cin&gt;&gt;robchk; </a:t>
            </a:r>
            <a:endParaRPr lang="en-US" dirty="0" smtClean="0"/>
          </a:p>
          <a:p>
            <a:r>
              <a:rPr lang="en-US" dirty="0" smtClean="0"/>
              <a:t>int </a:t>
            </a:r>
            <a:r>
              <a:rPr lang="en-US" dirty="0"/>
              <a:t>a = strcmp("yes", robchk);</a:t>
            </a:r>
          </a:p>
        </p:txBody>
      </p:sp>
    </p:spTree>
    <p:extLst>
      <p:ext uri="{BB962C8B-B14F-4D97-AF65-F5344CB8AC3E}">
        <p14:creationId xmlns:p14="http://schemas.microsoft.com/office/powerpoint/2010/main" val="110438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{ </a:t>
            </a:r>
          </a:p>
          <a:p>
            <a:r>
              <a:rPr lang="en-US" dirty="0"/>
              <a:t> </a:t>
            </a:r>
            <a:r>
              <a:rPr lang="en-US" dirty="0" smtClean="0"/>
              <a:t>  clrscr</a:t>
            </a:r>
            <a:r>
              <a:rPr lang="en-US" dirty="0"/>
              <a:t>(); char robchk[10];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// </a:t>
            </a:r>
            <a:r>
              <a:rPr lang="en-US" dirty="0"/>
              <a:t>answer in yes or </a:t>
            </a:r>
            <a:r>
              <a:rPr lang="en-US" dirty="0" smtClean="0"/>
              <a:t>other/no</a:t>
            </a:r>
          </a:p>
          <a:p>
            <a:r>
              <a:rPr lang="en-US" dirty="0" smtClean="0"/>
              <a:t> </a:t>
            </a:r>
            <a:r>
              <a:rPr lang="en-US" dirty="0"/>
              <a:t>cout&lt;&lt;"Are you a Robot ? "; cin&gt;&gt;robchk</a:t>
            </a:r>
            <a:r>
              <a:rPr lang="en-US" dirty="0" smtClean="0"/>
              <a:t>;</a:t>
            </a:r>
          </a:p>
          <a:p>
            <a:r>
              <a:rPr lang="en-US" dirty="0" smtClean="0"/>
              <a:t> </a:t>
            </a:r>
            <a:r>
              <a:rPr lang="en-US" dirty="0"/>
              <a:t>int a = strcmp("yes", robchk); if(a==0) </a:t>
            </a:r>
            <a:endParaRPr lang="en-US" dirty="0" smtClean="0"/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05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cout&lt;&lt;"Sorry!!.. You can't proceed."; </a:t>
            </a:r>
          </a:p>
          <a:p>
            <a:r>
              <a:rPr lang="en-US" dirty="0"/>
              <a:t>} </a:t>
            </a:r>
          </a:p>
          <a:p>
            <a:r>
              <a:rPr lang="en-US" dirty="0"/>
              <a:t>else </a:t>
            </a:r>
          </a:p>
          <a:p>
            <a:r>
              <a:rPr lang="en-US" dirty="0"/>
              <a:t>{</a:t>
            </a:r>
          </a:p>
          <a:p>
            <a:r>
              <a:rPr lang="en-US" dirty="0"/>
              <a:t> cout&lt;&lt;"Congrats!!. You can proceed."; } </a:t>
            </a:r>
          </a:p>
          <a:p>
            <a:r>
              <a:rPr lang="en-US" dirty="0"/>
              <a:t>getch();</a:t>
            </a:r>
          </a:p>
          <a:p>
            <a:r>
              <a:rPr lang="en-US" dirty="0"/>
              <a:t> 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429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</TotalTime>
  <Words>138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Introduction to C++ Programming language</vt:lpstr>
      <vt:lpstr>Programming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4</cp:revision>
  <dcterms:created xsi:type="dcterms:W3CDTF">2006-08-16T00:00:00Z</dcterms:created>
  <dcterms:modified xsi:type="dcterms:W3CDTF">2020-04-08T17:39:31Z</dcterms:modified>
</cp:coreProperties>
</file>